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72" y="1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3EC6-2D82-4E84-B136-B5AF102260B4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4AAE-CB62-462D-B953-F582DF7820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283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3EC6-2D82-4E84-B136-B5AF102260B4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4AAE-CB62-462D-B953-F582DF7820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7138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3EC6-2D82-4E84-B136-B5AF102260B4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4AAE-CB62-462D-B953-F582DF7820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745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3EC6-2D82-4E84-B136-B5AF102260B4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4AAE-CB62-462D-B953-F582DF7820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0473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3EC6-2D82-4E84-B136-B5AF102260B4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4AAE-CB62-462D-B953-F582DF7820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6578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3EC6-2D82-4E84-B136-B5AF102260B4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4AAE-CB62-462D-B953-F582DF7820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6360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3EC6-2D82-4E84-B136-B5AF102260B4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4AAE-CB62-462D-B953-F582DF7820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1158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3EC6-2D82-4E84-B136-B5AF102260B4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4AAE-CB62-462D-B953-F582DF7820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8960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3EC6-2D82-4E84-B136-B5AF102260B4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4AAE-CB62-462D-B953-F582DF7820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168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3EC6-2D82-4E84-B136-B5AF102260B4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4AAE-CB62-462D-B953-F582DF7820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0542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3EC6-2D82-4E84-B136-B5AF102260B4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4AAE-CB62-462D-B953-F582DF7820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4823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83EC6-2D82-4E84-B136-B5AF102260B4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C4AAE-CB62-462D-B953-F582DF7820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166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Особенности подготовки «уроков доброты» для младших школьников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>
                <a:solidFill>
                  <a:srgbClr val="7030A0"/>
                </a:solidFill>
              </a:rPr>
              <a:t>Подготовила:</a:t>
            </a:r>
          </a:p>
          <a:p>
            <a:pPr algn="r"/>
            <a:r>
              <a:rPr lang="ru-RU" dirty="0" smtClean="0">
                <a:solidFill>
                  <a:srgbClr val="7030A0"/>
                </a:solidFill>
              </a:rPr>
              <a:t>Тьютор</a:t>
            </a:r>
          </a:p>
          <a:p>
            <a:pPr algn="r"/>
            <a:r>
              <a:rPr lang="ru-RU" dirty="0" smtClean="0">
                <a:solidFill>
                  <a:srgbClr val="7030A0"/>
                </a:solidFill>
              </a:rPr>
              <a:t>Ашмарина Ангелина Викторовна</a:t>
            </a: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335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Подготовка и проведение уроков доброты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Информация и подача материала должна соответствовать возрастным особенностям детей.</a:t>
            </a:r>
          </a:p>
          <a:p>
            <a:r>
              <a:rPr lang="ru-RU" dirty="0" smtClean="0"/>
              <a:t>Наглядность (красочный и яркий материал)</a:t>
            </a:r>
          </a:p>
          <a:p>
            <a:r>
              <a:rPr lang="ru-RU" dirty="0" smtClean="0"/>
              <a:t>Включение каждого ребенка в тему урока с помощью вопросов.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7812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Замена сложных терминов 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Объяснить ученикам 1-3 классов непросто, но можно заменить это понятие на слово сочувствие.  Задавая вопросы детям – Кому сочувствуют они? Почему?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3365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Создание презентации 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Мы делали презентации простыми и красочными. </a:t>
            </a:r>
          </a:p>
          <a:p>
            <a:r>
              <a:rPr lang="ru-RU" dirty="0" smtClean="0"/>
              <a:t>Важно подводить итоги после показа презентации, задавая вопросы: Что запомнилось? Что понравилось?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5925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Просмотр м/ф 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Продолжительность м/ф для детей младшего школьного возраста не превышала 5-8 минут. </a:t>
            </a:r>
          </a:p>
          <a:p>
            <a:r>
              <a:rPr lang="ru-RU" dirty="0" smtClean="0"/>
              <a:t>Мы показывали мультфильмы  «Веревки, Про «Диму»,</a:t>
            </a:r>
            <a:r>
              <a:rPr lang="ru-RU" dirty="0" smtClean="0"/>
              <a:t> «Ежик»</a:t>
            </a:r>
          </a:p>
          <a:p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541672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Уроки доброты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Влияют на личность ребенка. Чем раньше дети услышат и увидят о том, что есть другие не такие как они дети, тем добрее он станет к особенному сверстнику.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0429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Планы на будущее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 нас они грандиозные – сформировать толерантное отношение к детям  с ОВЗ у подрастающего поколения задача не на один год.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06492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184</Words>
  <Application>Microsoft Office PowerPoint</Application>
  <PresentationFormat>Широкоэкранный</PresentationFormat>
  <Paragraphs>20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Особенности подготовки «уроков доброты» для младших школьников</vt:lpstr>
      <vt:lpstr>Подготовка и проведение уроков доброты</vt:lpstr>
      <vt:lpstr>Замена сложных терминов </vt:lpstr>
      <vt:lpstr>Создание презентации </vt:lpstr>
      <vt:lpstr>Просмотр м/ф </vt:lpstr>
      <vt:lpstr>Уроки доброты</vt:lpstr>
      <vt:lpstr>Планы на будущее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подготовки «уроков доброты» для младших школьников</dc:title>
  <dc:creator>Пользователь</dc:creator>
  <cp:lastModifiedBy>Пользователь</cp:lastModifiedBy>
  <cp:revision>6</cp:revision>
  <dcterms:created xsi:type="dcterms:W3CDTF">2023-11-02T05:51:13Z</dcterms:created>
  <dcterms:modified xsi:type="dcterms:W3CDTF">2023-11-02T06:53:36Z</dcterms:modified>
</cp:coreProperties>
</file>