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76" r:id="rId4"/>
    <p:sldId id="304" r:id="rId5"/>
    <p:sldId id="285" r:id="rId6"/>
    <p:sldId id="291" r:id="rId7"/>
    <p:sldId id="287" r:id="rId8"/>
    <p:sldId id="279" r:id="rId9"/>
    <p:sldId id="290" r:id="rId10"/>
    <p:sldId id="282" r:id="rId11"/>
    <p:sldId id="280" r:id="rId12"/>
    <p:sldId id="281" r:id="rId13"/>
    <p:sldId id="283" r:id="rId14"/>
    <p:sldId id="305" r:id="rId15"/>
    <p:sldId id="306" r:id="rId16"/>
    <p:sldId id="307" r:id="rId17"/>
    <p:sldId id="308" r:id="rId18"/>
    <p:sldId id="309" r:id="rId19"/>
    <p:sldId id="310" r:id="rId20"/>
    <p:sldId id="302" r:id="rId21"/>
    <p:sldId id="292" r:id="rId22"/>
    <p:sldId id="293" r:id="rId23"/>
    <p:sldId id="294" r:id="rId24"/>
    <p:sldId id="295" r:id="rId25"/>
    <p:sldId id="296" r:id="rId26"/>
    <p:sldId id="297" r:id="rId27"/>
    <p:sldId id="299" r:id="rId28"/>
    <p:sldId id="300" r:id="rId29"/>
    <p:sldId id="30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50" d="100"/>
          <a:sy n="50" d="100"/>
        </p:scale>
        <p:origin x="-127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1E2DE1D-014A-4602-8F95-BB2FDB911EED}" type="datetimeFigureOut">
              <a:rPr lang="ru-RU" smtClean="0"/>
              <a:t>03.06.2018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97CC582-0D5A-4621-991B-11E43D8ED13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982792" cy="1608584"/>
          </a:xfrm>
        </p:spPr>
        <p:txBody>
          <a:bodyPr>
            <a:normAutofit/>
          </a:bodyPr>
          <a:lstStyle/>
          <a:p>
            <a:r>
              <a:rPr lang="ru-RU" b="1" dirty="0" smtClean="0"/>
              <a:t>Воспитатель: Полетаева</a:t>
            </a:r>
          </a:p>
          <a:p>
            <a:r>
              <a:rPr lang="ru-RU" b="1" dirty="0" smtClean="0"/>
              <a:t>Анна Маратовна</a:t>
            </a:r>
            <a:endParaRPr lang="ru-RU" b="1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603456" cy="17166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Конспект непосредственно образовательной деятельности в </a:t>
            </a:r>
            <a:r>
              <a:rPr lang="ru-RU" sz="3200" b="1" dirty="0" smtClean="0"/>
              <a:t>младшей группе </a:t>
            </a:r>
            <a:r>
              <a:rPr lang="ru-RU" sz="3200" b="1" dirty="0" smtClean="0"/>
              <a:t>на тему: «Птицы»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207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5987008" cy="1057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Игра «Скажи правильно</a:t>
            </a:r>
            <a:br>
              <a:rPr lang="ru-RU" sz="3600" b="1" dirty="0" smtClean="0"/>
            </a:br>
            <a:r>
              <a:rPr lang="ru-RU" sz="3600" b="1" dirty="0" smtClean="0"/>
              <a:t>- Один и много»</a:t>
            </a:r>
            <a:endParaRPr lang="ru-RU" sz="3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30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6" name="Picture 8" descr="http://animalzoom.ru/sites/default/files/sinica-bolsh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12250" r="7076" b="7639"/>
          <a:stretch>
            <a:fillRect/>
          </a:stretch>
        </p:blipFill>
        <p:spPr bwMode="auto">
          <a:xfrm>
            <a:off x="286300" y="1988840"/>
            <a:ext cx="4541363" cy="27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Рисунок 4" descr="https://ds03.infourok.ru/uploads/ex/0c27/0002f256-9f1626e8/img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63" y="1988840"/>
            <a:ext cx="3640473" cy="27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41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5987008" cy="1057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Игра «Скажи правильно</a:t>
            </a:r>
            <a:br>
              <a:rPr lang="ru-RU" sz="3600" b="1" dirty="0" smtClean="0"/>
            </a:br>
            <a:r>
              <a:rPr lang="ru-RU" sz="3600" b="1" dirty="0" smtClean="0"/>
              <a:t>- Один и много»</a:t>
            </a:r>
            <a:endParaRPr lang="ru-RU" sz="3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4" name="Рисунок 8" descr="http://img2.imgbb.ru/a/f/9/af972dc8df87ae9a95fb9b04fdd9a82c_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7529"/>
          <a:stretch/>
        </p:blipFill>
        <p:spPr bwMode="auto">
          <a:xfrm>
            <a:off x="539552" y="1916832"/>
            <a:ext cx="2808312" cy="34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7" descr="http://www.etotupo.ru/uploads/posts/2012-09/1347561859_boka-bok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98" y="1916832"/>
            <a:ext cx="5099546" cy="34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4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5987008" cy="1057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Игра «Скажи правильно</a:t>
            </a:r>
            <a:br>
              <a:rPr lang="ru-RU" sz="3600" b="1" dirty="0" smtClean="0"/>
            </a:br>
            <a:r>
              <a:rPr lang="ru-RU" sz="3600" b="1" dirty="0" smtClean="0"/>
              <a:t>- Один и много»</a:t>
            </a:r>
            <a:endParaRPr lang="ru-RU" sz="3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 descr="http://inworldanimal.ru/wp-content/uploads/2011/11/vorobe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13205" r="7336" b="19070"/>
          <a:stretch/>
        </p:blipFill>
        <p:spPr bwMode="auto">
          <a:xfrm>
            <a:off x="152400" y="2420888"/>
            <a:ext cx="437312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2" descr="http://images.myshared.ru/5/470305/slid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5" b="19797"/>
          <a:stretch>
            <a:fillRect/>
          </a:stretch>
        </p:blipFill>
        <p:spPr bwMode="auto">
          <a:xfrm>
            <a:off x="4687100" y="2420888"/>
            <a:ext cx="41010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5987008" cy="1057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Игра «Скажи правильно</a:t>
            </a:r>
            <a:br>
              <a:rPr lang="ru-RU" sz="3600" b="1" dirty="0" smtClean="0"/>
            </a:br>
            <a:r>
              <a:rPr lang="ru-RU" sz="3600" b="1" dirty="0" smtClean="0"/>
              <a:t>- Один и много»</a:t>
            </a:r>
            <a:endParaRPr lang="ru-RU" sz="3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12" descr="http://static.diary.ru/userdir/7/8/8/0/788005/71603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30255" r="21538" b="21576"/>
          <a:stretch>
            <a:fillRect/>
          </a:stretch>
        </p:blipFill>
        <p:spPr bwMode="auto">
          <a:xfrm flipH="1">
            <a:off x="304799" y="2587913"/>
            <a:ext cx="4353665" cy="24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3" descr="http://ic.pics.livejournal.com/anasteiza/72221480/28866/28866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7483" r="17586" b="35452"/>
          <a:stretch>
            <a:fillRect/>
          </a:stretch>
        </p:blipFill>
        <p:spPr bwMode="auto">
          <a:xfrm>
            <a:off x="4876800" y="2609850"/>
            <a:ext cx="3878304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30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64933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Физминутка</a:t>
            </a:r>
            <a:endParaRPr lang="ru-RU" sz="4800" b="1" dirty="0"/>
          </a:p>
        </p:txBody>
      </p:sp>
      <p:pic>
        <p:nvPicPr>
          <p:cNvPr id="4098" name="Picture 2" descr="https://ic.pics.livejournal.com/margaritael/70866174/356255/356255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5616624" cy="374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 smtClean="0"/>
              <a:t>«Детеныши»</a:t>
            </a:r>
            <a:endParaRPr lang="ru-RU" sz="3600" b="1" dirty="0"/>
          </a:p>
        </p:txBody>
      </p:sp>
      <p:pic>
        <p:nvPicPr>
          <p:cNvPr id="5122" name="Picture 2" descr="http://fbm.ru/wp-content/uploads/2016/03/7437c03ed3da030592c3cd14e70284d3-Cust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11953"/>
          <a:stretch/>
        </p:blipFill>
        <p:spPr bwMode="auto">
          <a:xfrm>
            <a:off x="899592" y="1447800"/>
            <a:ext cx="7092752" cy="50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 smtClean="0"/>
              <a:t>«Детеныши»</a:t>
            </a:r>
            <a:endParaRPr lang="ru-RU" sz="3600" b="1" dirty="0"/>
          </a:p>
        </p:txBody>
      </p:sp>
      <p:pic>
        <p:nvPicPr>
          <p:cNvPr id="7170" name="Picture 2" descr="https://www.rentv42.com/wp-content/uploads/2015/07/%D0%92-%D0%9A%D1%83%D0%B7%D0%B1%D0%B0%D1%81%D1%81%D0%B5-%D0%BF%D1%80%D0%BE%D0%B4%D0%BE%D0%BB%D0%B6%D0%B8%D1%82%D1%81%D1%8F-%D1%80%D0%B0%D0%B7%D0%B4%D0%B0%D1%87%D0%B0-%D0%BA%D1%83%D1%80-%D0%B8-%D0%BE%D0%B2%D0%B5%D1%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00" y="1469152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 smtClean="0"/>
              <a:t>«Детеныши»</a:t>
            </a:r>
            <a:endParaRPr lang="ru-RU" sz="3600" b="1" dirty="0"/>
          </a:p>
        </p:txBody>
      </p:sp>
      <p:pic>
        <p:nvPicPr>
          <p:cNvPr id="8194" name="Picture 2" descr="http://www.hqwallpapers.ru/wallpapers/animals/mat-ut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/>
          <a:stretch/>
        </p:blipFill>
        <p:spPr bwMode="auto">
          <a:xfrm>
            <a:off x="683567" y="1556792"/>
            <a:ext cx="798992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 smtClean="0"/>
              <a:t>«Детеныши»</a:t>
            </a:r>
            <a:endParaRPr lang="ru-RU" sz="3600" b="1" dirty="0"/>
          </a:p>
        </p:txBody>
      </p:sp>
      <p:pic>
        <p:nvPicPr>
          <p:cNvPr id="9218" name="Picture 2" descr="http://www.mobilmusic.ru/mfile/c6/d2/b1/1081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197638" cy="49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4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 smtClean="0"/>
              <a:t>«Детеныши»</a:t>
            </a:r>
            <a:endParaRPr lang="ru-RU" sz="36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5" y="1340768"/>
            <a:ext cx="671828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7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 smtClean="0"/>
              <a:t>«Назови птицу»</a:t>
            </a:r>
            <a:endParaRPr lang="ru-RU" sz="3600" b="1" dirty="0"/>
          </a:p>
        </p:txBody>
      </p:sp>
      <p:pic>
        <p:nvPicPr>
          <p:cNvPr id="3074" name="Picture 2" descr="http://www.myjulia.ru/data/cache/2013/02/17/1153461_9601-8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"/>
          <a:stretch/>
        </p:blipFill>
        <p:spPr bwMode="auto">
          <a:xfrm>
            <a:off x="2123728" y="1340768"/>
            <a:ext cx="4896544" cy="47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ету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399032"/>
          </a:xfrm>
        </p:spPr>
        <p:txBody>
          <a:bodyPr/>
          <a:lstStyle/>
          <a:p>
            <a:pPr algn="ctr"/>
            <a:r>
              <a:rPr lang="ru-RU" dirty="0" smtClean="0"/>
              <a:t>Презентация: «Райская птица - Павлин»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8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9903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Павлина называют «жар-птицей» или «райской птицей» за его красивый хвост</a:t>
            </a:r>
            <a:endParaRPr lang="ru-RU" sz="2800" b="1" dirty="0"/>
          </a:p>
        </p:txBody>
      </p:sp>
      <p:pic>
        <p:nvPicPr>
          <p:cNvPr id="1026" name="Picture 2" descr="D:\наталья\300357-86435-51954639-m750x740-u5bd1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193348" cy="5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Павлин обладает самым красивым оперением среди всех птиц </a:t>
            </a:r>
            <a:r>
              <a:rPr lang="ru-RU" sz="3200" b="1" dirty="0"/>
              <a:t>и</a:t>
            </a:r>
            <a:r>
              <a:rPr lang="ru-RU" sz="3200" b="1" dirty="0" smtClean="0"/>
              <a:t> самым безобразным голосом</a:t>
            </a:r>
            <a:endParaRPr lang="ru-RU" sz="3200" b="1" dirty="0"/>
          </a:p>
        </p:txBody>
      </p:sp>
      <p:sp>
        <p:nvSpPr>
          <p:cNvPr id="4" name="AutoShape 2" descr="http://ru.stockfresh.com/thumbs/pathakdesigner/1269007_%D0%B0%D0%BD%D0%BD%D0%BE%D1%82%D0%B0%D1%86%D0%B8%D1%8F-%D0%BF%D0%B0%D0%B2%D0%BB%D0%B8%D0%BD-%D0%9F%D0%B5%D1%80%D1%83-%D0%B2%D0%B5%D0%BA%D1%82%D0%BE%D1%80%D0%B0-%D1%82%D0%B5%D0%BA%D1%81%D1%82%D1%83%D1%80%D1%8B-%D0%BF%D1%80%D0%B8%D1%80%D0%BE%D0%B4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D:\наталья\1269007_аннотация-павлин-Перу-вектора-текстуры-природы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6267" r="13378" b="5734"/>
          <a:stretch/>
        </p:blipFill>
        <p:spPr bwMode="auto">
          <a:xfrm>
            <a:off x="460375" y="1916832"/>
            <a:ext cx="2914169" cy="451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лья\8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2160240" cy="45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i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3329" y="2671646"/>
            <a:ext cx="4514908" cy="300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lin_-_krik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688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7715200" cy="10732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Павлин является национальным символом Индии, </a:t>
            </a:r>
            <a:r>
              <a:rPr lang="ru-RU" sz="3600" b="1" dirty="0"/>
              <a:t>И</a:t>
            </a:r>
            <a:r>
              <a:rPr lang="ru-RU" sz="3600" b="1" dirty="0" smtClean="0"/>
              <a:t>рана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3073" name="Picture 1" descr="D:\наталья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332271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наталья\629565-668221b779d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7" y="1772816"/>
            <a:ext cx="318121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337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80112" cy="350100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Павлин – это одна из самых «куриных» птиц. Павлин принадлежит к отряду «курообразных». Его ближайшие родственники – дикие куры и фазаны. Родина павлинов – Индия, Пакистан, Африка, Австралия.  Они не подразделяются на виды, различаются по окраске</a:t>
            </a:r>
            <a:endParaRPr lang="ru-RU" sz="2000" b="1" dirty="0"/>
          </a:p>
        </p:txBody>
      </p:sp>
      <p:pic>
        <p:nvPicPr>
          <p:cNvPr id="4098" name="Picture 2" descr="http://myanimals.org.ua/Image_in/userfiles/91_683_Pavo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b="5272"/>
          <a:stretch/>
        </p:blipFill>
        <p:spPr bwMode="auto">
          <a:xfrm>
            <a:off x="5718408" y="188640"/>
            <a:ext cx="2952328" cy="287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unzoo.ru/uploads/posts/2008-05/1211548818_pav1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38033"/>
            <a:ext cx="4127674" cy="326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.depositphotos.com/1787489/4087/i/950/depositphotos_40870499-stock-photo-abstract-green-and-purple-peaco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6" y="3643770"/>
            <a:ext cx="4286272" cy="28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Самым редким окрасом является белый павлин</a:t>
            </a:r>
            <a:endParaRPr lang="ru-RU" sz="3200" b="1" dirty="0"/>
          </a:p>
        </p:txBody>
      </p:sp>
      <p:pic>
        <p:nvPicPr>
          <p:cNvPr id="7172" name="Picture 4" descr="http://demiart.ru/forum/journal_uploads8/j50255_1420726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4" y="1700808"/>
            <a:ext cx="7397352" cy="493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998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264" y="160339"/>
            <a:ext cx="4416424" cy="346084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Павлины строят гнезда на земле. Вылупляются птенцы из яйца. Рождаются без хвоста и хохолка. Хохолок появляется через месяц. Кормят птенцов вареными яйцами и кашей.</a:t>
            </a:r>
            <a:endParaRPr lang="ru-RU" sz="2400" b="1" dirty="0"/>
          </a:p>
        </p:txBody>
      </p:sp>
      <p:pic>
        <p:nvPicPr>
          <p:cNvPr id="5122" name="Picture 2" descr="http://mypresentation.ru/documents/0bafd7984a7889f45ddf60c804a02a4a/img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9776" r="9304" b="9378"/>
          <a:stretch/>
        </p:blipFill>
        <p:spPr bwMode="auto">
          <a:xfrm>
            <a:off x="267544" y="3621181"/>
            <a:ext cx="3995936" cy="28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vselhoz.ru/images/animal/peacoc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1181"/>
            <a:ext cx="4430593" cy="294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://proxy.whoisaaronbrown.com/proxy/http:/img1.liveinternet.ru/images/attach/c/7/124/848/124848369_Ptenetspav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proxy.whoisaaronbrown.com/proxy/http:/img1.liveinternet.ru/images/attach/c/7/124/848/124848369_Ptenetspavlin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 descr="D:\наталья\124848369_Ptenetspavl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27" y="476672"/>
            <a:ext cx="4438650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3754760" cy="26574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Живут павлины стаями. Умеют летать на небольшие расстояния</a:t>
            </a:r>
            <a:endParaRPr lang="ru-RU" sz="2800" b="1" dirty="0"/>
          </a:p>
        </p:txBody>
      </p:sp>
      <p:pic>
        <p:nvPicPr>
          <p:cNvPr id="8194" name="Picture 2" descr="http://magspace.ru/uploads/2011/10/20/16-190_7d059_10ef07c8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73" y="332657"/>
            <a:ext cx="4809822" cy="27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наталья\223a5724f6ac108542906aa6bf5d8c65_RSZ_6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b="14837"/>
          <a:stretch/>
        </p:blipFill>
        <p:spPr bwMode="auto">
          <a:xfrm>
            <a:off x="323528" y="3365414"/>
            <a:ext cx="41960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omen.perm.ru/files/Image/2011/greece/IMG_4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26" y="3320999"/>
            <a:ext cx="4288670" cy="32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76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71184" cy="10012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 самки – хвост скудный, а у самца – красивый хвост.</a:t>
            </a:r>
            <a:endParaRPr lang="ru-RU" b="1" dirty="0"/>
          </a:p>
        </p:txBody>
      </p:sp>
      <p:pic>
        <p:nvPicPr>
          <p:cNvPr id="9218" name="Picture 2" descr="https://otvet.imgsmail.ru/download/23921519_6a956a2e9ab6cb9a09718e2159060a9d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779669" cy="50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734" y="1092163"/>
            <a:ext cx="5410944" cy="929258"/>
          </a:xfrm>
        </p:spPr>
        <p:txBody>
          <a:bodyPr/>
          <a:lstStyle/>
          <a:p>
            <a:r>
              <a:rPr lang="ru-RU" b="1" dirty="0" smtClean="0"/>
              <a:t>Берегите птиц!!!</a:t>
            </a:r>
            <a:endParaRPr lang="ru-RU" b="1" dirty="0"/>
          </a:p>
        </p:txBody>
      </p:sp>
      <p:pic>
        <p:nvPicPr>
          <p:cNvPr id="10242" name="Picture 2" descr="http://static1.keep4u.ru/2010/04/17/aef9614102db9a2799967604c7f7fd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1405854" y="2204864"/>
            <a:ext cx="63367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-171400"/>
            <a:ext cx="7704856" cy="172819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 smtClean="0"/>
              <a:t>Молодцы!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6327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/>
              <a:t>«Назови птицу»</a:t>
            </a:r>
            <a:endParaRPr lang="ru-RU" sz="3600" b="1" dirty="0"/>
          </a:p>
        </p:txBody>
      </p:sp>
      <p:pic>
        <p:nvPicPr>
          <p:cNvPr id="7" name="Рисунок 8" descr="http://img2.imgbb.ru/a/f/9/af972dc8df87ae9a95fb9b04fdd9a82c_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7529"/>
          <a:stretch/>
        </p:blipFill>
        <p:spPr bwMode="auto">
          <a:xfrm>
            <a:off x="2428136" y="1368776"/>
            <a:ext cx="3816424" cy="46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ур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/>
              <a:t>«Назови птицу»</a:t>
            </a:r>
            <a:endParaRPr lang="ru-RU" sz="3600" b="1" dirty="0"/>
          </a:p>
        </p:txBody>
      </p:sp>
      <p:pic>
        <p:nvPicPr>
          <p:cNvPr id="1026" name="Picture 2" descr="http://www.animalsglobe.ru/wp-content/uploads/2012/05/domashniy-gus-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772592" cy="451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ус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/>
              <a:t>«Назови птицу»</a:t>
            </a:r>
            <a:endParaRPr lang="ru-RU" sz="3600" b="1" dirty="0"/>
          </a:p>
        </p:txBody>
      </p:sp>
      <p:sp>
        <p:nvSpPr>
          <p:cNvPr id="4" name="AutoShape 2" descr="https://cdn.pixabay.com/photo/2016/06/03/19/16/hen-1434156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://inworldanimal.ru/wp-content/uploads/2011/11/vorobe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13205" r="7336" b="19070"/>
          <a:stretch/>
        </p:blipFill>
        <p:spPr bwMode="auto">
          <a:xfrm>
            <a:off x="1331640" y="1628800"/>
            <a:ext cx="6120680" cy="40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ороб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/>
              <a:t>«Назови птицу»</a:t>
            </a:r>
            <a:endParaRPr lang="ru-RU" sz="3600" b="1" dirty="0"/>
          </a:p>
        </p:txBody>
      </p:sp>
      <p:pic>
        <p:nvPicPr>
          <p:cNvPr id="4098" name="Picture 2" descr="http://etsphoto.ru/photocache/14/14c2411b5100f42796621fde3d597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395864" cy="47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уку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105799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Игра </a:t>
            </a:r>
            <a:r>
              <a:rPr lang="ru-RU" sz="3600" b="1" dirty="0"/>
              <a:t>«Назови птицу»</a:t>
            </a:r>
            <a:endParaRPr lang="ru-RU" sz="3600" b="1" dirty="0"/>
          </a:p>
        </p:txBody>
      </p:sp>
      <p:pic>
        <p:nvPicPr>
          <p:cNvPr id="1026" name="Picture 2" descr="http://www.kto-takoy.ru/wp-content/uploads/2010/01/B_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7" y="1340768"/>
            <a:ext cx="524154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яте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5987008" cy="1057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Игра «Скажи правильно</a:t>
            </a:r>
            <a:br>
              <a:rPr lang="ru-RU" sz="3600" b="1" dirty="0" smtClean="0"/>
            </a:br>
            <a:r>
              <a:rPr lang="ru-RU" sz="3600" b="1" dirty="0" smtClean="0"/>
              <a:t>- Один и много»</a:t>
            </a:r>
            <a:endParaRPr lang="ru-RU" sz="3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4" descr="http://fotovideoforum.ru/resources/image/938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5984" r="15498" b="10925"/>
          <a:stretch>
            <a:fillRect/>
          </a:stretch>
        </p:blipFill>
        <p:spPr bwMode="auto">
          <a:xfrm flipH="1">
            <a:off x="251520" y="2348880"/>
            <a:ext cx="4218423" cy="33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 descr="http://images.freeimages.com/images/previews/753/birds-15018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t="-2" r="-2" b="37576"/>
          <a:stretch>
            <a:fillRect/>
          </a:stretch>
        </p:blipFill>
        <p:spPr bwMode="auto">
          <a:xfrm>
            <a:off x="4644008" y="2374895"/>
            <a:ext cx="3888432" cy="32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5987008" cy="1057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Игра «Скажи правильно</a:t>
            </a:r>
            <a:br>
              <a:rPr lang="ru-RU" sz="3600" b="1" dirty="0" smtClean="0"/>
            </a:br>
            <a:r>
              <a:rPr lang="ru-RU" sz="3600" b="1" dirty="0" smtClean="0"/>
              <a:t>- Один и много»</a:t>
            </a:r>
            <a:endParaRPr lang="ru-RU" sz="3600" b="1" dirty="0"/>
          </a:p>
        </p:txBody>
      </p:sp>
      <p:pic>
        <p:nvPicPr>
          <p:cNvPr id="3" name="Рисунок 6" descr="http://www.velvet.by/files/userfiles/4467/0_67bcb_a14dac25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t="11395"/>
          <a:stretch>
            <a:fillRect/>
          </a:stretch>
        </p:blipFill>
        <p:spPr bwMode="auto">
          <a:xfrm>
            <a:off x="261991" y="2118790"/>
            <a:ext cx="4034822" cy="33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5" descr="http://www.beesona.ru/upload/179/d558a941a7c5a9a03a8c0db2ba181b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18790"/>
            <a:ext cx="4484459" cy="33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498</TotalTime>
  <Words>246</Words>
  <Application>Microsoft Office PowerPoint</Application>
  <PresentationFormat>Экран (4:3)</PresentationFormat>
  <Paragraphs>35</Paragraphs>
  <Slides>29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Яркая</vt:lpstr>
      <vt:lpstr>Конспект непосредственно образовательной деятельности в младшей группе на тему: «Птицы»</vt:lpstr>
      <vt:lpstr>Игра «Назови птицу»</vt:lpstr>
      <vt:lpstr>Игра «Назови птицу»</vt:lpstr>
      <vt:lpstr>Игра «Назови птицу»</vt:lpstr>
      <vt:lpstr>Игра «Назови птицу»</vt:lpstr>
      <vt:lpstr>Игра «Назови птицу»</vt:lpstr>
      <vt:lpstr>Игра «Назови птицу»</vt:lpstr>
      <vt:lpstr>Игра «Скажи правильно - Один и много»</vt:lpstr>
      <vt:lpstr>Игра «Скажи правильно - Один и много»</vt:lpstr>
      <vt:lpstr>Игра «Скажи правильно - Один и много»</vt:lpstr>
      <vt:lpstr>Игра «Скажи правильно - Один и много»</vt:lpstr>
      <vt:lpstr>Игра «Скажи правильно - Один и много»</vt:lpstr>
      <vt:lpstr>Игра «Скажи правильно - Один и много»</vt:lpstr>
      <vt:lpstr>Физминутка</vt:lpstr>
      <vt:lpstr>Игра «Детеныши»</vt:lpstr>
      <vt:lpstr>Игра «Детеныши»</vt:lpstr>
      <vt:lpstr>Игра «Детеныши»</vt:lpstr>
      <vt:lpstr>Игра «Детеныши»</vt:lpstr>
      <vt:lpstr>Игра «Детеныши»</vt:lpstr>
      <vt:lpstr>Презентация: «Райская птица - Павлин»</vt:lpstr>
      <vt:lpstr>Павлина называют «жар-птицей» или «райской птицей» за его красивый хвост</vt:lpstr>
      <vt:lpstr>Павлин обладает самым красивым оперением среди всех птиц и самым безобразным голосом</vt:lpstr>
      <vt:lpstr>Павлин является национальным символом Индии, Ирана </vt:lpstr>
      <vt:lpstr>Павлин – это одна из самых «куриных» птиц. Павлин принадлежит к отряду «курообразных». Его ближайшие родственники – дикие куры и фазаны. Родина павлинов – Индия, Пакистан, Африка, Австралия.  Они не подразделяются на виды, различаются по окраске</vt:lpstr>
      <vt:lpstr>Самым редким окрасом является белый павлин</vt:lpstr>
      <vt:lpstr>Павлины строят гнезда на земле. Вылупляются птенцы из яйца. Рождаются без хвоста и хохолка. Хохолок появляется через месяц. Кормят птенцов вареными яйцами и кашей.</vt:lpstr>
      <vt:lpstr>Живут павлины стаями. Умеют летать на небольшие расстояния</vt:lpstr>
      <vt:lpstr>У самки – хвост скудный, а у самца – красивый хвост.</vt:lpstr>
      <vt:lpstr>Берегите птиц!!!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Райская птица - Павлин</dc:title>
  <dc:creator>Пользователь</dc:creator>
  <cp:lastModifiedBy>Пользователь</cp:lastModifiedBy>
  <cp:revision>48</cp:revision>
  <dcterms:created xsi:type="dcterms:W3CDTF">2017-04-08T06:51:54Z</dcterms:created>
  <dcterms:modified xsi:type="dcterms:W3CDTF">2018-06-03T06:45:30Z</dcterms:modified>
</cp:coreProperties>
</file>