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07BC99-D6A3-E94C-9DB0-4343FFD8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B19FA-A6DA-DE45-952C-40BF9EB6C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335AC-D5D3-6E49-9050-F7E68C2E7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C27B-84A3-DE48-A52C-6168683D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DA0E-4B0E-7A42-8C4B-397E3BD5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176E5-9BBE-3140-A31D-9B2660E9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BF4777-3017-5145-B68A-19F527DCEA0D}"/>
              </a:ext>
            </a:extLst>
          </p:cNvPr>
          <p:cNvSpPr/>
          <p:nvPr/>
        </p:nvSpPr>
        <p:spPr>
          <a:xfrm>
            <a:off x="1524000" y="2001838"/>
            <a:ext cx="9144000" cy="2850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B832B-0F98-4947-8945-E22C6F9D0392}"/>
              </a:ext>
            </a:extLst>
          </p:cNvPr>
          <p:cNvSpPr/>
          <p:nvPr/>
        </p:nvSpPr>
        <p:spPr>
          <a:xfrm>
            <a:off x="1403267" y="1800635"/>
            <a:ext cx="9391404" cy="3261261"/>
          </a:xfrm>
          <a:prstGeom prst="rect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138900056">
                  <a:custGeom>
                    <a:avLst/>
                    <a:gdLst>
                      <a:gd name="connsiteX0" fmla="*/ 0 w 9391404"/>
                      <a:gd name="connsiteY0" fmla="*/ 0 h 3261261"/>
                      <a:gd name="connsiteX1" fmla="*/ 9391404 w 9391404"/>
                      <a:gd name="connsiteY1" fmla="*/ 0 h 3261261"/>
                      <a:gd name="connsiteX2" fmla="*/ 9391404 w 9391404"/>
                      <a:gd name="connsiteY2" fmla="*/ 3261261 h 3261261"/>
                      <a:gd name="connsiteX3" fmla="*/ 0 w 9391404"/>
                      <a:gd name="connsiteY3" fmla="*/ 3261261 h 3261261"/>
                      <a:gd name="connsiteX4" fmla="*/ 0 w 9391404"/>
                      <a:gd name="connsiteY4" fmla="*/ 0 h 3261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1404" h="3261261" extrusionOk="0">
                        <a:moveTo>
                          <a:pt x="0" y="0"/>
                        </a:moveTo>
                        <a:cubicBezTo>
                          <a:pt x="1474089" y="85907"/>
                          <a:pt x="6267633" y="-138608"/>
                          <a:pt x="9391404" y="0"/>
                        </a:cubicBezTo>
                        <a:cubicBezTo>
                          <a:pt x="9534710" y="634982"/>
                          <a:pt x="9261434" y="1927034"/>
                          <a:pt x="9391404" y="3261261"/>
                        </a:cubicBezTo>
                        <a:cubicBezTo>
                          <a:pt x="5846522" y="3148526"/>
                          <a:pt x="3752529" y="3100821"/>
                          <a:pt x="0" y="3261261"/>
                        </a:cubicBezTo>
                        <a:cubicBezTo>
                          <a:pt x="91656" y="2668441"/>
                          <a:pt x="-79022" y="10034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5031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C3D4-864B-C741-9E2D-FD45512A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F5E84-D2C0-CC4F-9827-0DC8AF17A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B0F8D-4D2B-F946-9EEC-9F7F18C2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E811E-AD75-D24C-BEE7-ADC4E51C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7FA33-6414-3C45-B38F-49F73195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6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405CC-C84E-E64E-A919-4D54E569C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5BAC0-95B5-FF48-9D89-E09FFB785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3D343-D815-1B40-8717-7354A6A8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C6892-FAC6-2F4F-A49E-A501B59C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CDC5A-B53B-3B4B-B10B-584FBDBE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D652-610A-2A43-A443-22C52390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6F1E-2B3F-554B-8B15-2BCFEAF8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EE1AF-D986-AD45-B770-9D717339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D69A7-3F45-5249-A342-856CEDB1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9C20C-10B2-5A40-93A3-FABC811F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6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BD9DB-EC0B-7F46-8D95-E0B39E0C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A9C98-8F6A-6146-98D5-E3CA4ACE2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ADF6E-58A2-174D-90CC-AD56E69E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E75A7-CA1F-9A4E-B18F-C6A5F612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8D76-8E96-AD46-8593-048C2E26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1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BEFC-B9E2-7142-A5A4-0EF918D2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B349D-C98F-6942-81D5-FF9DF73C4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15B43-ED3C-F648-942A-E0ABDFC5D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5F572-24B0-8540-B985-13F76729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68E92-AC66-7746-AD47-F5BB0F44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102DF-1D39-EA4A-B8E5-73347AA7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88AC-99AB-F040-AA37-25B56994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E5F3E-22B3-BF4D-AD26-8A9A01EDC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0E5E0-4EB7-EE4E-83D3-83A9A464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D1D2D-17A7-5D4C-998B-33A1DC290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E47A8-56D3-D349-B14B-5A009DC50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85BB7-3923-4B49-B434-D190EDD7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5A15F-7F3B-5A4D-8CD7-1059781E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F2A44-1A37-3741-A93D-BC51D63F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8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FFB9-A4A8-344A-917F-FA493BB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66350-F0B3-6249-BF69-A251C462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A5173-B306-2041-B0D0-90BCA035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754F8-E712-854F-8AB0-87B0E853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98E44-6C01-B840-985B-D4088FB8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4B349-0A46-AE48-977A-668A6B82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D55DB-F987-CC48-8326-C3FD065A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3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1CA5-F389-4846-879D-50A896EB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E232-1E8F-784F-BA33-80DAD25ED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E6B60-977B-7C4A-97C9-F7ADFB8D1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606D9-BEF9-A64E-B1FA-FAE00CF9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88DF0-35EB-354C-A8B6-113DC255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8BD92-683D-394E-A914-3804E7C9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0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F0A7-D332-8548-80DF-C4DD45B7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D3CE3-2AC3-1142-A583-EB09EE675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F4A87-8272-B44E-B8D0-281C7C80B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3A59C-575A-7D4F-AA1E-BDEE08CA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15819-4641-DA43-A1CA-18AE6DA1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751F2-77A6-7E45-90B2-0CFE4D57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4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26225-E0A5-8946-9193-FF1268CD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2B453-9B44-D14D-8AEF-9FB8733C3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A003B-141A-714C-960A-819198A6D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1863-775D-4ED1-B6A9-71802E53766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3E592-AA09-3541-9328-1A977BDE1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BC73E-A3CD-0742-A367-57B4848A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FA62-84BA-48D5-B6B1-1ECBFC4B478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97121-AC0C-9E4E-8393-468FA44C53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8D683A-5758-B34C-A0D1-F0F34D18A53D}"/>
              </a:ext>
            </a:extLst>
          </p:cNvPr>
          <p:cNvSpPr/>
          <p:nvPr/>
        </p:nvSpPr>
        <p:spPr>
          <a:xfrm>
            <a:off x="374073" y="365125"/>
            <a:ext cx="11443854" cy="61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32D4A9-266A-7842-B876-ACF3CDD65684}"/>
              </a:ext>
            </a:extLst>
          </p:cNvPr>
          <p:cNvSpPr/>
          <p:nvPr/>
        </p:nvSpPr>
        <p:spPr>
          <a:xfrm>
            <a:off x="168234" y="168976"/>
            <a:ext cx="11790218" cy="6552499"/>
          </a:xfrm>
          <a:prstGeom prst="rect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138900056">
                  <a:custGeom>
                    <a:avLst/>
                    <a:gdLst>
                      <a:gd name="connsiteX0" fmla="*/ 0 w 11790218"/>
                      <a:gd name="connsiteY0" fmla="*/ 0 h 6552499"/>
                      <a:gd name="connsiteX1" fmla="*/ 11790218 w 11790218"/>
                      <a:gd name="connsiteY1" fmla="*/ 0 h 6552499"/>
                      <a:gd name="connsiteX2" fmla="*/ 11790218 w 11790218"/>
                      <a:gd name="connsiteY2" fmla="*/ 6552499 h 6552499"/>
                      <a:gd name="connsiteX3" fmla="*/ 0 w 11790218"/>
                      <a:gd name="connsiteY3" fmla="*/ 6552499 h 6552499"/>
                      <a:gd name="connsiteX4" fmla="*/ 0 w 11790218"/>
                      <a:gd name="connsiteY4" fmla="*/ 0 h 6552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90218" h="6552499" extrusionOk="0">
                        <a:moveTo>
                          <a:pt x="0" y="0"/>
                        </a:moveTo>
                        <a:cubicBezTo>
                          <a:pt x="2722863" y="85907"/>
                          <a:pt x="8699844" y="-138608"/>
                          <a:pt x="11790218" y="0"/>
                        </a:cubicBezTo>
                        <a:cubicBezTo>
                          <a:pt x="11933524" y="1983314"/>
                          <a:pt x="11660248" y="5033102"/>
                          <a:pt x="11790218" y="6552499"/>
                        </a:cubicBezTo>
                        <a:cubicBezTo>
                          <a:pt x="6194384" y="6439764"/>
                          <a:pt x="3743816" y="6392059"/>
                          <a:pt x="0" y="6552499"/>
                        </a:cubicBezTo>
                        <a:cubicBezTo>
                          <a:pt x="91656" y="3714418"/>
                          <a:pt x="-79022" y="2514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6078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ДЦП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это такое?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9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ДЦП – это детский церебральный паралич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котором движения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невозможны. Сложно прямо стоять и ходить. Вместе с тем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нарушены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и интеллект.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0" t="1095" r="2659" b="-2281"/>
          <a:stretch/>
        </p:blipFill>
        <p:spPr>
          <a:xfrm>
            <a:off x="3408218" y="3349721"/>
            <a:ext cx="5006111" cy="30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Типология  ДЦП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356" y="1423193"/>
            <a:ext cx="8271117" cy="50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3492" y="249670"/>
            <a:ext cx="3546763" cy="5943311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 жизни людей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ДЦП: </a:t>
            </a:r>
            <a:b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является нарушением на уровне хромосом, травм во время беременности, нарушения питания, хронические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аболевания родителей. </a:t>
            </a:r>
            <a:b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может быть нарушен только опорно-двигательный аппарат, тогда ребенок сможет получить образование наравне со сверстниками и даже достичь успехов в профессии. Поэтому важно принимать детей с особенностями такими, какие они есть.)</a:t>
            </a:r>
            <a:b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18" y="365124"/>
            <a:ext cx="8119337" cy="60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567891"/>
            <a:ext cx="10515600" cy="1325563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с ДЦП 17 000 000 людей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знаменитости с церебральным паралич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5" y="1893454"/>
            <a:ext cx="5790803" cy="32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2961" y="5214044"/>
            <a:ext cx="1992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Merriweather"/>
              </a:rPr>
              <a:t>Джери</a:t>
            </a:r>
            <a:r>
              <a:rPr lang="ru-RU" b="1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erriweather"/>
              </a:rPr>
              <a:t>Джуэлл</a:t>
            </a:r>
            <a:r>
              <a:rPr lang="ru-RU" b="1" dirty="0">
                <a:solidFill>
                  <a:srgbClr val="000000"/>
                </a:solidFill>
                <a:latin typeface="Merriweather"/>
              </a:rPr>
              <a:t>, комик, актриса, автор и оратор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1237" y="5214044"/>
            <a:ext cx="2174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Merriweather"/>
              </a:rPr>
              <a:t>Арджи</a:t>
            </a:r>
            <a:r>
              <a:rPr lang="ru-RU" b="1" dirty="0">
                <a:solidFill>
                  <a:srgbClr val="000000"/>
                </a:solidFill>
                <a:latin typeface="Merriweather"/>
              </a:rPr>
              <a:t> Митте, актер, </a:t>
            </a:r>
            <a:r>
              <a:rPr lang="ru-RU" b="1" dirty="0" smtClean="0">
                <a:solidFill>
                  <a:srgbClr val="000000"/>
                </a:solidFill>
                <a:latin typeface="Merriweather"/>
              </a:rPr>
              <a:t>продюсер</a:t>
            </a:r>
            <a:r>
              <a:rPr lang="ru-RU" b="1" dirty="0">
                <a:solidFill>
                  <a:srgbClr val="000000"/>
                </a:solidFill>
                <a:latin typeface="Merriweather"/>
              </a:rPr>
              <a:t>, модель и активист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8185" y="5214044"/>
            <a:ext cx="1566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222222"/>
                </a:solidFill>
                <a:latin typeface="Merriweather"/>
              </a:rPr>
              <a:t>Мэйсун</a:t>
            </a:r>
            <a:r>
              <a:rPr lang="ru-RU" b="1" dirty="0">
                <a:solidFill>
                  <a:srgbClr val="222222"/>
                </a:solidFill>
                <a:latin typeface="Merriweather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Merriweather"/>
              </a:rPr>
              <a:t>Заид</a:t>
            </a:r>
            <a:r>
              <a:rPr lang="ru-RU" b="1" dirty="0">
                <a:solidFill>
                  <a:srgbClr val="222222"/>
                </a:solidFill>
                <a:latin typeface="Merriweather"/>
              </a:rPr>
              <a:t>, комик и активист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81348" y="1893887"/>
            <a:ext cx="4873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Джуэлл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признание за то, что стала первым человеком с церебральным параличом, получившим роль в телевизионном сериале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-тайм, сыграв главную роль в сериалах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NBC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из жизни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и HBO "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Дедвуд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04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8" y="226579"/>
            <a:ext cx="10515600" cy="1325563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Всемирно известные люди с ДЦП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67" r="21796"/>
          <a:stretch/>
        </p:blipFill>
        <p:spPr>
          <a:xfrm>
            <a:off x="609599" y="2093542"/>
            <a:ext cx="4045527" cy="40814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9528" y="1473636"/>
            <a:ext cx="4978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</a:rPr>
              <a:t>Кристи Браун </a:t>
            </a:r>
            <a:r>
              <a:rPr lang="ru-RU" sz="2000" dirty="0" smtClean="0">
                <a:solidFill>
                  <a:prstClr val="black"/>
                </a:solidFill>
              </a:rPr>
              <a:t>художник, поэт </a:t>
            </a:r>
            <a:r>
              <a:rPr lang="ru-RU" sz="2000" dirty="0">
                <a:solidFill>
                  <a:prstClr val="black"/>
                </a:solidFill>
              </a:rPr>
              <a:t>и </a:t>
            </a:r>
            <a:r>
              <a:rPr lang="ru-RU" sz="2000" dirty="0" smtClean="0">
                <a:solidFill>
                  <a:prstClr val="black"/>
                </a:solidFill>
              </a:rPr>
              <a:t>писатель.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429" r="12916"/>
          <a:stretch/>
        </p:blipFill>
        <p:spPr>
          <a:xfrm>
            <a:off x="6769538" y="2093542"/>
            <a:ext cx="4886753" cy="41926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27735" y="1482716"/>
            <a:ext cx="448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Merriweather"/>
              </a:rPr>
              <a:t>Боннер</a:t>
            </a:r>
            <a:r>
              <a:rPr lang="ru-RU" b="1" dirty="0">
                <a:solidFill>
                  <a:srgbClr val="7030A0"/>
                </a:solidFill>
                <a:latin typeface="Merriweather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Merriweather"/>
              </a:rPr>
              <a:t>Пэддок</a:t>
            </a:r>
            <a:r>
              <a:rPr lang="ru-RU" b="1" dirty="0">
                <a:solidFill>
                  <a:srgbClr val="002060"/>
                </a:solidFill>
                <a:latin typeface="Merriweather"/>
              </a:rPr>
              <a:t>, спортсмен и адвокат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Международный день людей с ДЦП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038" y="1537359"/>
            <a:ext cx="5564908" cy="346681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Отмечается каждый второй вторник октября. С 2013 года. В этом году был 10.10.23. </a:t>
            </a:r>
          </a:p>
          <a:p>
            <a:r>
              <a:rPr lang="ru-RU" dirty="0" smtClean="0">
                <a:solidFill>
                  <a:srgbClr val="002060"/>
                </a:solidFill>
                <a:latin typeface="Roboto Slab"/>
              </a:rPr>
              <a:t>Этот </a:t>
            </a:r>
            <a:r>
              <a:rPr lang="ru-RU" dirty="0">
                <a:solidFill>
                  <a:srgbClr val="002060"/>
                </a:solidFill>
                <a:latin typeface="Roboto Slab"/>
              </a:rPr>
              <a:t>день существует не для праздника и веселья, а для того, чтобы в мире стало чуть меньше боли и ненависти. И каждый из нас может в этом помочь.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ubmr.ru/images/Novosti/2020/%D0%93%D0%BB%D0%B0%D0%B2%D0%B0/%D0%94%D0%B5%D0%BD%D1%8C_%D0%B8%D0%BD%D0%B2%D0%B0%D0%BB%D0%B8%D0%B4%D0%BE%D0%B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97" y="4449509"/>
            <a:ext cx="2364668" cy="185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pi.rbsmi.ru/attachments/4f020d40025b1f258fed2da6ff7037ebf1da9a16/store/crop/0/0/829/715/829/715/0/613ec8f2eba7a729e42315cddd90f858552156098b18717c7e9b73fb6a13/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85" y="1690688"/>
            <a:ext cx="5347854" cy="46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ты можешь помочь человеку с ДЦП</a:t>
            </a:r>
            <a:r>
              <a:rPr lang="ru-RU" sz="4800" b="1" dirty="0" smtClean="0">
                <a:solidFill>
                  <a:srgbClr val="7030A0"/>
                </a:solidFill>
              </a:rPr>
              <a:t>?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Проявить сочувствие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Спросить «Чем я могу тебе помочь?»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Помочь совершить простое действие, например открыть что-то.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Поддержать во время ходьбы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Узнать о эмоциональном состоянии (Как дела? Как настроение?)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Рассказать своим друзьям, чего точно не нужно делать в отношении человека  с ДЦП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abavnikplus.ru/wp-content/uploads/0/2/3/023e137c74f33cc998b04b4bb2ac531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45" y="784371"/>
            <a:ext cx="8945755" cy="53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110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powerpointbase.com-1105</Template>
  <TotalTime>202</TotalTime>
  <Words>236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Merriweather</vt:lpstr>
      <vt:lpstr>Roboto Slab</vt:lpstr>
      <vt:lpstr>Times New Roman</vt:lpstr>
      <vt:lpstr>Wingdings</vt:lpstr>
      <vt:lpstr>powerpointbase.com-1105</vt:lpstr>
      <vt:lpstr>ДЦП</vt:lpstr>
      <vt:lpstr>ДЦП – это детский церебральный паралич</vt:lpstr>
      <vt:lpstr>Типология  ДЦП</vt:lpstr>
      <vt:lpstr>Немного о жизни людей  с ДЦП:  Заболевание является нарушением на уровне хромосом, травм во время беременности, нарушения питания, хронические заболевания родителей.  У детей может быть нарушен только опорно-двигательный аппарат, тогда ребенок сможет получить образование наравне со сверстниками и даже достичь успехов в профессии. Поэтому важно принимать детей с особенностями такими, какие они есть.)  </vt:lpstr>
      <vt:lpstr>с ДЦП 17 000 000 людей</vt:lpstr>
      <vt:lpstr>Всемирно известные люди с ДЦП</vt:lpstr>
      <vt:lpstr>Международный день людей с ДЦП</vt:lpstr>
      <vt:lpstr>Чем ты можешь помочь человеку с ДЦП?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ДЦП</dc:title>
  <dc:creator>Пользователь</dc:creator>
  <cp:lastModifiedBy>Пользователь</cp:lastModifiedBy>
  <cp:revision>10</cp:revision>
  <dcterms:created xsi:type="dcterms:W3CDTF">2023-10-10T08:30:36Z</dcterms:created>
  <dcterms:modified xsi:type="dcterms:W3CDTF">2023-10-11T03:54:59Z</dcterms:modified>
</cp:coreProperties>
</file>